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346" r:id="rId3"/>
    <p:sldId id="322" r:id="rId4"/>
    <p:sldId id="324" r:id="rId5"/>
    <p:sldId id="323" r:id="rId6"/>
    <p:sldId id="325" r:id="rId7"/>
    <p:sldId id="326" r:id="rId8"/>
    <p:sldId id="328" r:id="rId9"/>
    <p:sldId id="329" r:id="rId10"/>
    <p:sldId id="330" r:id="rId11"/>
    <p:sldId id="331" r:id="rId12"/>
    <p:sldId id="333" r:id="rId13"/>
    <p:sldId id="332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3BF86-26BE-4D29-9D3B-D5B8CB64A974}" type="datetimeFigureOut">
              <a:rPr lang="en-GB"/>
              <a:pPr>
                <a:defRPr/>
              </a:pPr>
              <a:t>16/03/2014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FF033-FDC6-4B06-95EC-45F1DFEA79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84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D8CE0-A6D5-4642-B25F-8BDFFB5C34F9}" type="datetimeFigureOut">
              <a:rPr lang="en-GB"/>
              <a:pPr>
                <a:defRPr/>
              </a:pPr>
              <a:t>16/03/2014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3602F-F921-437E-9D65-E805E65576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73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31DAA-FD44-4A74-9AFA-DC385B38C7D7}" type="datetimeFigureOut">
              <a:rPr lang="en-GB"/>
              <a:pPr>
                <a:defRPr/>
              </a:pPr>
              <a:t>16/03/2014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BFFE1-FD64-425A-9AD2-E7460B6ABA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49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446A7-A1F2-4583-8DFF-4D0EE16378F9}" type="datetimeFigureOut">
              <a:rPr lang="en-GB"/>
              <a:pPr>
                <a:defRPr/>
              </a:pPr>
              <a:t>16/03/2014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D20A8-9385-4B21-A537-4ECEB6D6C2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ECE7B-EC73-427A-A10F-1D83E42A57C8}" type="datetimeFigureOut">
              <a:rPr lang="en-GB"/>
              <a:pPr>
                <a:defRPr/>
              </a:pPr>
              <a:t>16/03/2014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FC535-8677-4C9D-B9CB-AA628C9280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37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6EF9A-86F6-4A52-A5B2-C372C6147C9B}" type="datetimeFigureOut">
              <a:rPr lang="en-GB"/>
              <a:pPr>
                <a:defRPr/>
              </a:pPr>
              <a:t>16/03/2014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1C993-2EB1-4F3A-86C3-3103C5F0CD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91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C3C6C-2926-4EA8-ACCC-37A6CB72406F}" type="datetimeFigureOut">
              <a:rPr lang="en-GB"/>
              <a:pPr>
                <a:defRPr/>
              </a:pPr>
              <a:t>16/03/2014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0D749-8A73-4974-BB97-845BA6DFF5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00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8B350-1921-41EB-93DD-FE5D0B9446D3}" type="datetimeFigureOut">
              <a:rPr lang="en-GB"/>
              <a:pPr>
                <a:defRPr/>
              </a:pPr>
              <a:t>16/03/2014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A9BDE-BBEC-4128-B93C-FE78709083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F6FD-CC2E-4C4F-AD9B-73D228B3DB83}" type="datetimeFigureOut">
              <a:rPr lang="en-GB"/>
              <a:pPr>
                <a:defRPr/>
              </a:pPr>
              <a:t>16/03/2014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91757-AAA9-49B8-AA9F-FE51B561E4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42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CBF2A-E072-446B-BB08-4830A09BBFB0}" type="datetimeFigureOut">
              <a:rPr lang="en-GB"/>
              <a:pPr>
                <a:defRPr/>
              </a:pPr>
              <a:t>16/03/2014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E4944-781F-4B87-A99D-583549D87E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24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9B845-ED23-4499-B56F-AD53C4885B15}" type="datetimeFigureOut">
              <a:rPr lang="en-GB"/>
              <a:pPr>
                <a:defRPr/>
              </a:pPr>
              <a:t>16/03/2014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B8DFF-4179-4A27-B03F-C0BCD4F16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75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  <a:alpha val="43000"/>
              </a:schemeClr>
            </a:gs>
            <a:gs pos="100000">
              <a:schemeClr val="bg2">
                <a:shade val="30000"/>
                <a:satMod val="200000"/>
                <a:lumMod val="90000"/>
                <a:alpha val="56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03B02D-B2A4-4461-A692-F3786B14CDAE}" type="datetimeFigureOut">
              <a:rPr lang="en-GB"/>
              <a:pPr>
                <a:defRPr/>
              </a:pPr>
              <a:t>16/03/2014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81C062-85FA-41B6-8571-8819E287B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394" y="260648"/>
            <a:ext cx="7561212" cy="7284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Revelation 2 : 12-17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908720"/>
            <a:ext cx="8064500" cy="627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No to compromise!</a:t>
            </a:r>
          </a:p>
        </p:txBody>
      </p:sp>
      <p:pic>
        <p:nvPicPr>
          <p:cNvPr id="2050" name="Picture 2" descr="C:\Users\Colin Howells\AppData\Local\Microsoft\Windows\Temporary Internet Files\Content.IE5\F05QBT4F\MC90007880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94" y="476672"/>
            <a:ext cx="1707284" cy="12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394" y="260648"/>
            <a:ext cx="7561212" cy="7284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Revelation 2 : 12-17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908720"/>
            <a:ext cx="8064500" cy="627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No to compromise!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Colin Howells\AppData\Local\Microsoft\Windows\Temporary Internet Files\Content.IE5\F05QBT4F\MC90007880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94" y="476672"/>
            <a:ext cx="1707284" cy="12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000434"/>
            <a:ext cx="9144000" cy="298543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The capital of the Roman province of Asia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seat of the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Proconsul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Acropolis covered with imposing public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library (second only to that in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Alexandria)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important temple dedicated to the emperor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Trajan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enormous altar in honour of Zeus the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saviour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imposing theatre cut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slope 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Lower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centre dedicated to Asclepius: god of 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healing</a:t>
            </a:r>
            <a:endParaRPr lang="en-GB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20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2381" y="1429405"/>
            <a:ext cx="473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12" y="4653136"/>
            <a:ext cx="3384376" cy="203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394" y="260648"/>
            <a:ext cx="7561212" cy="7284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Revelation 2 : 12-17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908720"/>
            <a:ext cx="8064500" cy="627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No to compromise!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Colin Howells\AppData\Local\Microsoft\Windows\Temporary Internet Files\Content.IE5\F05QBT4F\MC90007880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94" y="476672"/>
            <a:ext cx="1707284" cy="12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628800"/>
            <a:ext cx="8352928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description of the one who speaks v.12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“These are the words of him who has the sharp double-	edged sword.”</a:t>
            </a:r>
            <a:endParaRPr lang="en-GB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97" y="2708920"/>
            <a:ext cx="27336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3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394" y="260648"/>
            <a:ext cx="7561212" cy="7284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Revelation 2 : 12-17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908720"/>
            <a:ext cx="8064500" cy="627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No to compromise!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Colin Howells\AppData\Local\Microsoft\Windows\Temporary Internet Files\Content.IE5\F05QBT4F\MC90007880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94" y="476672"/>
            <a:ext cx="1707284" cy="12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628800"/>
            <a:ext cx="8352928" cy="20621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description of the one who speaks 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v.12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Prophetic Message v.13-16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GB" sz="28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where you live – where Satan has his throne</a:t>
            </a:r>
            <a:r>
              <a:rPr lang="en-GB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394" y="260648"/>
            <a:ext cx="7561212" cy="7284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Revelation 2 : 12-17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908720"/>
            <a:ext cx="8064500" cy="627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No to compromise!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Colin Howells\AppData\Local\Microsoft\Windows\Temporary Internet Files\Content.IE5\F05QBT4F\MC90007880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94" y="476672"/>
            <a:ext cx="1707284" cy="12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628800"/>
            <a:ext cx="8352928" cy="37856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description of the one who speaks 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v.12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Prophetic Message v.13-16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GB" sz="28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where you live – where Satan has his throne</a:t>
            </a:r>
            <a:r>
              <a:rPr lang="en-GB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marL="857250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“Yet you remain true to my name – you did not renounce your faith in me, even in the days of Antipas, my faithful witness, who was put to death in your city – where Satan lives</a:t>
            </a:r>
            <a:r>
              <a:rPr lang="en-GB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0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394" y="260648"/>
            <a:ext cx="7561212" cy="7284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Revelation 2 : 12-17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908720"/>
            <a:ext cx="8064500" cy="627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No to compromise!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Colin Howells\AppData\Local\Microsoft\Windows\Temporary Internet Files\Content.IE5\F05QBT4F\MC90007880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94" y="476672"/>
            <a:ext cx="1707284" cy="12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622764"/>
            <a:ext cx="8352928" cy="37856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description of the one who speaks 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v.12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Prophetic Message v.13-16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sz="20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GB" sz="20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where you live – where Satan has his throne</a:t>
            </a:r>
            <a:r>
              <a:rPr lang="en-GB" sz="20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marL="857250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“Yet you remain true to my name – you did not renounce your faith in me, even in the days of Antipas, my faithful witness, who was put to death in your city – where Satan lives</a:t>
            </a:r>
            <a:r>
              <a:rPr lang="en-GB" sz="20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marL="400050" lvl="1" indent="0" eaLnBrk="1" fontAlgn="auto" hangingPunct="1">
              <a:spcAft>
                <a:spcPts val="0"/>
              </a:spcAft>
              <a:buNone/>
              <a:defRPr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Reproach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BUT, …</a:t>
            </a:r>
            <a:r>
              <a:rPr lang="en-GB" sz="28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people there who hold to the teachings of Balaam…likewise, you have people who hold to the teaching of the Nicolaitans</a:t>
            </a:r>
            <a:r>
              <a:rPr lang="en-GB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1840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394" y="260648"/>
            <a:ext cx="7561212" cy="7284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Revelation 2 : 12-17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908720"/>
            <a:ext cx="8064500" cy="627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No to compromise!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Colin Howells\AppData\Local\Microsoft\Windows\Temporary Internet Files\Content.IE5\F05QBT4F\MC90007880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94" y="476672"/>
            <a:ext cx="1707284" cy="12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622764"/>
            <a:ext cx="8352928" cy="36009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description of the one who speaks 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v.12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Prophetic Message v.13-16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sz="20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GB" sz="20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where you live – where Satan has his throne</a:t>
            </a:r>
            <a:r>
              <a:rPr lang="en-GB" sz="20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marL="857250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“Yet you remain true to my name – you did not renounce your faith in me, even in the days of Antipas, my faithful witness, who was put to death in your city – where Satan lives</a:t>
            </a:r>
            <a:r>
              <a:rPr lang="en-GB" sz="20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marL="400050" lvl="1" indent="0" eaLnBrk="1" fontAlgn="auto" hangingPunct="1">
              <a:spcAft>
                <a:spcPts val="0"/>
              </a:spcAft>
              <a:buNone/>
              <a:defRPr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Reproach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BUT, …</a:t>
            </a:r>
            <a:r>
              <a:rPr lang="en-GB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people there who hold to the teachings of Balaam…likewise, you have people who hold to the teaching of the Nicolaitans</a:t>
            </a:r>
            <a:r>
              <a:rPr lang="en-GB" sz="24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GB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547664" y="5157192"/>
            <a:ext cx="7344816" cy="1584176"/>
          </a:xfrm>
          <a:prstGeom prst="wedgeRoundRectCallout">
            <a:avLst>
              <a:gd name="adj1" fmla="val 419"/>
              <a:gd name="adj2" fmla="val -64019"/>
              <a:gd name="adj3" fmla="val 1666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“Have you allowed all the women to live?” he asked them. </a:t>
            </a:r>
            <a:r>
              <a:rPr lang="en-GB" sz="2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“</a:t>
            </a:r>
            <a:r>
              <a:rPr lang="en-GB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They were the ones who followed Balaam’s advice and enticed the Israelites to be unfaithful to the </a:t>
            </a:r>
            <a:r>
              <a:rPr lang="en-GB" sz="2000" b="1" i="1" cap="sm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Lord</a:t>
            </a:r>
            <a:r>
              <a:rPr lang="en-GB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 in the </a:t>
            </a:r>
            <a:r>
              <a:rPr lang="en-GB" sz="20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Peor</a:t>
            </a:r>
            <a:r>
              <a:rPr lang="en-GB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 incident, so that a plague struck the </a:t>
            </a:r>
            <a:r>
              <a:rPr lang="en-GB" sz="2000" b="1" i="1" cap="sm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Lord</a:t>
            </a:r>
            <a:r>
              <a:rPr lang="en-GB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’s people. </a:t>
            </a:r>
            <a:r>
              <a:rPr lang="en-GB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Num. 31:15-16</a:t>
            </a:r>
            <a:endParaRPr lang="en-GB" sz="20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7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394" y="260648"/>
            <a:ext cx="7561212" cy="7284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Revelation 2 : 12-17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908720"/>
            <a:ext cx="8064500" cy="627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No to compromise!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Colin Howells\AppData\Local\Microsoft\Windows\Temporary Internet Files\Content.IE5\F05QBT4F\MC90007880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94" y="476672"/>
            <a:ext cx="1707284" cy="12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622764"/>
            <a:ext cx="8352928" cy="36009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description of the one who speaks 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v.12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Prophetic Message v.13-16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sz="20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GB" sz="20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where you live – where Satan has his throne</a:t>
            </a:r>
            <a:r>
              <a:rPr lang="en-GB" sz="20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marL="857250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“Yet you remain true to my name – you did not renounce your faith in me, even in the days of Antipas, my faithful witness, who was put to death in your city – where Satan lives</a:t>
            </a:r>
            <a:r>
              <a:rPr lang="en-GB" sz="20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marL="400050" lvl="1" indent="0" eaLnBrk="1" fontAlgn="auto" hangingPunct="1">
              <a:spcAft>
                <a:spcPts val="0"/>
              </a:spcAft>
              <a:buNone/>
              <a:defRPr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Reproach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BUT, …</a:t>
            </a:r>
            <a:r>
              <a:rPr lang="en-GB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people there who hold to the teachings of Balaam…likewise, you have people who hold to the teaching of the Nicolaitans</a:t>
            </a:r>
            <a:r>
              <a:rPr lang="en-GB" sz="24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GB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547664" y="5157192"/>
            <a:ext cx="7344816" cy="1584176"/>
          </a:xfrm>
          <a:prstGeom prst="wedgeRoundRectCallout">
            <a:avLst>
              <a:gd name="adj1" fmla="val 419"/>
              <a:gd name="adj2" fmla="val -64019"/>
              <a:gd name="adj3" fmla="val 1666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baseline="30000" dirty="0"/>
              <a:t> </a:t>
            </a:r>
            <a:r>
              <a:rPr lang="en-GB" sz="20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seemed good to the Holy Spirit and to us not to burden you with anything beyond the following </a:t>
            </a:r>
            <a:r>
              <a:rPr lang="en-GB" sz="20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requirements:</a:t>
            </a:r>
            <a:r>
              <a:rPr lang="en-GB" sz="2000" b="1" i="1" baseline="30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GB" sz="20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to abstain from food sacrificed to idols, from blood, from the meat of strangled animals and from sexual immorality. You will do well to avoid these things. </a:t>
            </a:r>
            <a:r>
              <a:rPr lang="en-GB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15:28-29</a:t>
            </a:r>
            <a:endParaRPr lang="en-GB" sz="2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964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394" y="260648"/>
            <a:ext cx="7561212" cy="7284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Revelation 2 : 12-17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908720"/>
            <a:ext cx="8064500" cy="627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No to compromise!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Colin Howells\AppData\Local\Microsoft\Windows\Temporary Internet Files\Content.IE5\F05QBT4F\MC90007880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94" y="476672"/>
            <a:ext cx="1707284" cy="12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622764"/>
            <a:ext cx="8352928" cy="44627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description of the one who speaks 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v.12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Prophetic Message v.13-16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sz="20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GB" sz="20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where you live – where Satan has his throne</a:t>
            </a:r>
            <a:r>
              <a:rPr lang="en-GB" sz="20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marL="857250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“Yet you remain true to my name – you did not renounce your faith in me, even in the days of Antipas, my faithful witness, who was put to death in your city – where Satan lives</a:t>
            </a:r>
            <a:r>
              <a:rPr lang="en-GB" sz="20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marL="400050" lvl="1" indent="0" eaLnBrk="1" fontAlgn="auto" hangingPunct="1">
              <a:spcAft>
                <a:spcPts val="0"/>
              </a:spcAft>
              <a:buNone/>
              <a:defRPr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Reproach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BUT, …</a:t>
            </a:r>
            <a:r>
              <a:rPr lang="en-GB" sz="20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people there who hold to the teachings of Balaam…likewise, you have people who hold to the teaching of the Nicolaitans</a:t>
            </a:r>
            <a:r>
              <a:rPr lang="en-GB" sz="20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marL="857250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Warning </a:t>
            </a: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</a:t>
            </a:r>
            <a:r>
              <a:rPr lang="en-GB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“Repent therefore! Otherwise I will soon come to you and will fight against them with the sword of my mouth.”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565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394" y="260648"/>
            <a:ext cx="7561212" cy="7284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Revelation 2 : 12-17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908720"/>
            <a:ext cx="8064500" cy="627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No to compromise!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Colin Howells\AppData\Local\Microsoft\Windows\Temporary Internet Files\Content.IE5\F05QBT4F\MC90007880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94" y="476672"/>
            <a:ext cx="1707284" cy="12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622764"/>
            <a:ext cx="8352928" cy="32932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description of the one who speaks 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v.12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Prophetic Message 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v.13-16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Exhortation v.17  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GB" sz="28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“He who has an ear, let him hear what the Spirit says to the churches. To him who overcomes, I will give some of the hidden manna. I will also give him a white stone with a new name written on it, known only to him who receives it</a:t>
            </a:r>
            <a:r>
              <a:rPr lang="en-GB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GB" sz="2400" b="1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418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394" y="260648"/>
            <a:ext cx="7561212" cy="7284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Revelation 2 : 12-17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908720"/>
            <a:ext cx="8064500" cy="627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No to compromise!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Colin Howells\AppData\Local\Microsoft\Windows\Temporary Internet Files\Content.IE5\F05QBT4F\MC90007880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94" y="476672"/>
            <a:ext cx="1707284" cy="12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622764"/>
            <a:ext cx="8352928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description of the one who speaks 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v.12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Prophetic Message 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v.13-16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Exhortation v.17  </a:t>
            </a: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lvl="2" indent="-554038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Hidden 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manna</a:t>
            </a:r>
          </a:p>
        </p:txBody>
      </p:sp>
    </p:spTree>
    <p:extLst>
      <p:ext uri="{BB962C8B-B14F-4D97-AF65-F5344CB8AC3E}">
        <p14:creationId xmlns:p14="http://schemas.microsoft.com/office/powerpoint/2010/main" val="413187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394" y="260648"/>
            <a:ext cx="7561212" cy="7284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Revelation 2 : 12-17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908720"/>
            <a:ext cx="8064500" cy="627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No to compromise!</a:t>
            </a:r>
          </a:p>
        </p:txBody>
      </p:sp>
      <p:pic>
        <p:nvPicPr>
          <p:cNvPr id="2050" name="Picture 2" descr="C:\Users\Colin Howells\AppData\Local\Microsoft\Windows\Temporary Internet Files\Content.IE5\F05QBT4F\MC90007880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94" y="476672"/>
            <a:ext cx="1707284" cy="12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66153"/>
            <a:ext cx="2736303" cy="350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0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394" y="260648"/>
            <a:ext cx="7561212" cy="7284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Revelation 2 : 12-17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908720"/>
            <a:ext cx="8064500" cy="627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No to compromise!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Colin Howells\AppData\Local\Microsoft\Windows\Temporary Internet Files\Content.IE5\F05QBT4F\MC90007880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94" y="476672"/>
            <a:ext cx="1707284" cy="12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622764"/>
            <a:ext cx="8352928" cy="20005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description of the one who speaks 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v.12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Prophetic Message 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v.13-16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Exhortation v.17  </a:t>
            </a: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lvl="2" indent="-554038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Hidden 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manna</a:t>
            </a:r>
          </a:p>
          <a:p>
            <a:pPr marL="914400" lvl="1" indent="-554038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stone 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2400" b="1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48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394" y="260648"/>
            <a:ext cx="7561212" cy="7284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Revelation 2 : 12-17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908720"/>
            <a:ext cx="8064500" cy="627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No to compromise!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Colin Howells\AppData\Local\Microsoft\Windows\Temporary Internet Files\Content.IE5\F05QBT4F\MC90007880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94" y="476672"/>
            <a:ext cx="1707284" cy="12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622764"/>
            <a:ext cx="8352928" cy="243143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description of the one who speaks 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v.12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Prophetic Message 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v.13-16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Exhortation v.17  </a:t>
            </a: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lvl="2" indent="-554038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Hidden 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manna</a:t>
            </a:r>
          </a:p>
          <a:p>
            <a:pPr marL="914400" lvl="1" indent="-554038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stone </a:t>
            </a:r>
            <a:endParaRPr lang="en-GB" sz="28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27000">
                  <a:srgbClr val="FF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54038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name </a:t>
            </a:r>
            <a:endParaRPr lang="en-GB" sz="2400" b="1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771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394" y="260648"/>
            <a:ext cx="7561212" cy="7284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Revelation 2 : 12-17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908720"/>
            <a:ext cx="8064500" cy="627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No to compromise!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Colin Howells\AppData\Local\Microsoft\Windows\Temporary Internet Files\Content.IE5\F05QBT4F\MC90007880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94" y="476672"/>
            <a:ext cx="1707284" cy="12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622764"/>
            <a:ext cx="8352928" cy="14465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description of the one who speaks 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v.12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Prophetic Message 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v.13-16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Exhortation 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v.17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Call to the churches: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“say ‘</a:t>
            </a:r>
            <a:r>
              <a:rPr lang="en-GB" sz="2800" b="1" u="sng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to compromise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GB" sz="2400" b="1" dirty="0" smtClean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17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394" y="260648"/>
            <a:ext cx="7561212" cy="7284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Revelation 2 : 12-17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908720"/>
            <a:ext cx="8064500" cy="627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No to compromise!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Colin Howells\AppData\Local\Microsoft\Windows\Temporary Internet Files\Content.IE5\F05QBT4F\MC90007880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94" y="476672"/>
            <a:ext cx="1707284" cy="12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622764"/>
            <a:ext cx="8352928" cy="224676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description of the one who speaks 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v.12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Prophetic Message 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v.13-16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Exhortation 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v.17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Call to the churches: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“say ‘</a:t>
            </a:r>
            <a:r>
              <a:rPr lang="en-GB" sz="2800" b="1" u="sng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to compromise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lvl="2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our identity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GB" sz="2400" b="1" dirty="0" smtClean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17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394" y="260648"/>
            <a:ext cx="7561212" cy="7284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Revelation 2 : 12-17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908720"/>
            <a:ext cx="8064500" cy="627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No to compromise!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Colin Howells\AppData\Local\Microsoft\Windows\Temporary Internet Files\Content.IE5\F05QBT4F\MC90007880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94" y="476672"/>
            <a:ext cx="1707284" cy="12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622764"/>
            <a:ext cx="8352928" cy="23083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description of the one who speaks 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v.12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Prophetic Message 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v.13-16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Exhortation 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v.17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Call to the churches: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“say ‘</a:t>
            </a:r>
            <a:r>
              <a:rPr lang="en-GB" sz="2800" b="1" u="sng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to compromise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lvl="2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our 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identity</a:t>
            </a:r>
          </a:p>
          <a:p>
            <a:pPr lvl="2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our 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destiny</a:t>
            </a:r>
            <a:endParaRPr lang="en-GB" sz="2400" b="1" dirty="0" smtClean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55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394" y="260648"/>
            <a:ext cx="7561212" cy="7284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Revelation 2 : 12-17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908720"/>
            <a:ext cx="8064500" cy="627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No to compromise!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Colin Howells\AppData\Local\Microsoft\Windows\Temporary Internet Files\Content.IE5\F05QBT4F\MC90007880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94" y="476672"/>
            <a:ext cx="1707284" cy="12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622764"/>
            <a:ext cx="8352928" cy="243143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description of the one who speaks 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v.12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Prophetic Message 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v.13-16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Exhortation 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v.17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Call to the churches: </a:t>
            </a: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“say ‘</a:t>
            </a:r>
            <a:r>
              <a:rPr lang="en-GB" sz="2000" b="1" u="sng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to compromise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lvl="2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our 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identity</a:t>
            </a:r>
          </a:p>
          <a:p>
            <a:pPr lvl="2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our 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destiny</a:t>
            </a:r>
          </a:p>
          <a:p>
            <a:pPr marL="457200" lvl="2" indent="-457200" fontAlgn="auto">
              <a:spcAft>
                <a:spcPts val="0"/>
              </a:spcAft>
              <a:defRPr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message for </a:t>
            </a:r>
            <a:r>
              <a:rPr lang="en-GB" sz="3200" b="1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</a:t>
            </a:r>
            <a:r>
              <a:rPr lang="en-GB" sz="3200" b="1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GB" sz="2400" b="1" dirty="0" smtClean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07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394" y="260648"/>
            <a:ext cx="7561212" cy="7284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Revelation 2 : 12-17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908720"/>
            <a:ext cx="8064500" cy="627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No to compromise!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Colin Howells\AppData\Local\Microsoft\Windows\Temporary Internet Files\Content.IE5\F05QBT4F\MC90007880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94" y="476672"/>
            <a:ext cx="1707284" cy="12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2060848"/>
            <a:ext cx="8496944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The capital of the Roman province of Asia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2381" y="1429405"/>
            <a:ext cx="473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1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394" y="260648"/>
            <a:ext cx="7561212" cy="7284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Revelation 2 : 12-17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908720"/>
            <a:ext cx="8064500" cy="627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No to compromise!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Colin Howells\AppData\Local\Microsoft\Windows\Temporary Internet Files\Content.IE5\F05QBT4F\MC90007880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94" y="476672"/>
            <a:ext cx="1707284" cy="12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2014180"/>
            <a:ext cx="8496944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The capital of the Roman province of Asia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seat of the 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Proconsul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2381" y="1429405"/>
            <a:ext cx="473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846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394" y="260648"/>
            <a:ext cx="7561212" cy="7284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Revelation 2 : 12-17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908720"/>
            <a:ext cx="8064500" cy="627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No to compromise!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Colin Howells\AppData\Local\Microsoft\Windows\Temporary Internet Files\Content.IE5\F05QBT4F\MC90007880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94" y="476672"/>
            <a:ext cx="1707284" cy="12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2037379"/>
            <a:ext cx="8496944" cy="113877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The capital of the Roman province of Asia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seat of the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Proconsul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Acropolis covered with imposing public 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2025" y="1429405"/>
            <a:ext cx="473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57" y="3429000"/>
            <a:ext cx="3849886" cy="289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77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394" y="260648"/>
            <a:ext cx="7561212" cy="7284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Revelation 2 : 12-17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908720"/>
            <a:ext cx="8064500" cy="627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No to compromise!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Colin Howells\AppData\Local\Microsoft\Windows\Temporary Internet Files\Content.IE5\F05QBT4F\MC90007880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94" y="476672"/>
            <a:ext cx="1707284" cy="12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592" y="2014180"/>
            <a:ext cx="8496944" cy="14465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The capital of the Roman province of Asia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seat of the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Proconsul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Acropolis covered with imposing public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library (second only to that in 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Alexandria)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2025" y="1429405"/>
            <a:ext cx="473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2" y="3645024"/>
            <a:ext cx="4181475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96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394" y="260648"/>
            <a:ext cx="7561212" cy="7284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Revelation 2 : 12-17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908720"/>
            <a:ext cx="8064500" cy="627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No to compromise!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Colin Howells\AppData\Local\Microsoft\Windows\Temporary Internet Files\Content.IE5\F05QBT4F\MC90007880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94" y="476672"/>
            <a:ext cx="1707284" cy="12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3884" y="2014180"/>
            <a:ext cx="8496944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The capital of the Roman province of Asia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seat of the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Proconsul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Acropolis covered with imposing public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library (second only to that in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Alexandria)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important temple dedicated to the emperor 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Trajan</a:t>
            </a:r>
            <a:endParaRPr lang="en-GB" sz="20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2381" y="1429405"/>
            <a:ext cx="473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61048"/>
            <a:ext cx="27432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6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394" y="260648"/>
            <a:ext cx="7561212" cy="7284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Revelation 2 : 12-17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908720"/>
            <a:ext cx="8064500" cy="627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No to compromise!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Colin Howells\AppData\Local\Microsoft\Windows\Temporary Internet Files\Content.IE5\F05QBT4F\MC90007880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94" y="476672"/>
            <a:ext cx="1707284" cy="12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3884" y="2000434"/>
            <a:ext cx="8496944" cy="20621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The capital of the Roman province of Asia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seat of the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Proconsul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Acropolis covered with imposing public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library (second only to that in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Alexandria)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important temple dedicated to the emperor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Trajan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enormous altar in honour of Zeus the saviour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20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2381" y="1429405"/>
            <a:ext cx="473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506" y="4149080"/>
            <a:ext cx="4852987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0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394" y="260648"/>
            <a:ext cx="7561212" cy="7284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Revelation 2 : 12-17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908720"/>
            <a:ext cx="8064500" cy="627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No to compromise!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Colin Howells\AppData\Local\Microsoft\Windows\Temporary Internet Files\Content.IE5\F05QBT4F\MC90007880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94" y="476672"/>
            <a:ext cx="1707284" cy="12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000434"/>
            <a:ext cx="9144000" cy="26776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Pergamum: The capital of the Roman province of Asia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seat of the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Proconsul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Acropolis covered with imposing public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library (second only to that in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Alexandria)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important temple dedicated to the emperor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Trajan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enormous altar in honour of Zeus the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saviour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imposing theatre cut 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slope 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Lower Pergamum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20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2381" y="1429405"/>
            <a:ext cx="473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022" y="4365104"/>
            <a:ext cx="3743374" cy="240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1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1302</Words>
  <Application>Microsoft Office PowerPoint</Application>
  <PresentationFormat>On-screen Show (4:3)</PresentationFormat>
  <Paragraphs>172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Revelation 2 : 12-17</vt:lpstr>
      <vt:lpstr>Revelation 2 : 12-17</vt:lpstr>
      <vt:lpstr>Revelation 2 : 12-17</vt:lpstr>
      <vt:lpstr>Revelation 2 : 12-17</vt:lpstr>
      <vt:lpstr>Revelation 2 : 12-17</vt:lpstr>
      <vt:lpstr>Revelation 2 : 12-17</vt:lpstr>
      <vt:lpstr>Revelation 2 : 12-17</vt:lpstr>
      <vt:lpstr>Revelation 2 : 12-17</vt:lpstr>
      <vt:lpstr>Revelation 2 : 12-17</vt:lpstr>
      <vt:lpstr>Revelation 2 : 12-17</vt:lpstr>
      <vt:lpstr>Revelation 2 : 12-17</vt:lpstr>
      <vt:lpstr>Revelation 2 : 12-17</vt:lpstr>
      <vt:lpstr>Revelation 2 : 12-17</vt:lpstr>
      <vt:lpstr>Revelation 2 : 12-17</vt:lpstr>
      <vt:lpstr>Revelation 2 : 12-17</vt:lpstr>
      <vt:lpstr>Revelation 2 : 12-17</vt:lpstr>
      <vt:lpstr>Revelation 2 : 12-17</vt:lpstr>
      <vt:lpstr>Revelation 2 : 12-17</vt:lpstr>
      <vt:lpstr>Revelation 2 : 12-17</vt:lpstr>
      <vt:lpstr>Revelation 2 : 12-17</vt:lpstr>
      <vt:lpstr>Revelation 2 : 12-17</vt:lpstr>
      <vt:lpstr>Revelation 2 : 12-17</vt:lpstr>
      <vt:lpstr>Revelation 2 : 12-17</vt:lpstr>
      <vt:lpstr>Revelation 2 : 12-17</vt:lpstr>
      <vt:lpstr>Revelation 2 : 12-17</vt:lpstr>
    </vt:vector>
  </TitlesOfParts>
  <Manager>Grace Fellowship(Ashford)</Manager>
  <Company>Grace Fellowship(Ashford)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to compromise</dc:title>
  <dc:creator>Colin Howells</dc:creator>
  <cp:lastModifiedBy>Colin Howells</cp:lastModifiedBy>
  <cp:revision>63</cp:revision>
  <dcterms:created xsi:type="dcterms:W3CDTF">2010-08-26T17:14:13Z</dcterms:created>
  <dcterms:modified xsi:type="dcterms:W3CDTF">2014-03-16T09:38:33Z</dcterms:modified>
</cp:coreProperties>
</file>